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similar to a </a:t>
            </a:r>
            <a:r>
              <a:rPr b="1">
                <a:solidFill>
                  <a:srgbClr val="7030A0"/>
                </a:solidFill>
              </a:rPr>
              <a:t>circle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similar to a </a:t>
            </a:r>
            <a:r>
              <a:rPr b="1">
                <a:solidFill>
                  <a:srgbClr val="7030A0"/>
                </a:solidFill>
              </a:rPr>
              <a:t>circle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other object can be classified as a </a:t>
            </a:r>
            <a:r>
              <a:rPr b="1" sz="2000">
                <a:solidFill>
                  <a:srgbClr val="7030A0"/>
                </a:solidFill>
              </a:rPr>
              <a:t>cone</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A _____ can be classified as a </a:t>
            </a:r>
            <a:r>
              <a:rPr b="1" sz="2000" i="1">
                <a:solidFill>
                  <a:srgbClr val="7030A0"/>
                </a:solidFill>
              </a:rPr>
              <a:t>cone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other object can be classified as a </a:t>
            </a:r>
            <a:r>
              <a:rPr b="1">
                <a:solidFill>
                  <a:srgbClr val="7030A0"/>
                </a:solidFill>
              </a:rPr>
              <a:t>cone</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_____ can be classified as a </a:t>
            </a:r>
            <a:r>
              <a:rPr b="1">
                <a:solidFill>
                  <a:srgbClr val="7030A0"/>
                </a:solidFill>
              </a:rPr>
              <a:t>cone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cone</a:t>
            </a:r>
            <a:r>
              <a:rPr sz="2000"/>
              <a:t>
• My visual is…
• It relates to what I’ve learned about </a:t>
            </a:r>
            <a:r>
              <a:rPr b="1" sz="2000">
                <a:solidFill>
                  <a:srgbClr val="7030A0"/>
                </a:solidFill>
              </a:rPr>
              <a:t>cone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0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similar to a </a:t>
            </a:r>
            <a:r>
              <a:rPr i="1" b="1">
                <a:solidFill>
                  <a:srgbClr val="7030A0"/>
                </a:solidFill>
              </a:rPr>
              <a:t>circle</a:t>
            </a:r>
            <a:r>
              <a:rPr i="1"/>
              <a:t> because...
</a:t>
            </a:r>
            <a:r>
              <a:rPr i="1"/>
              <a:t>•   A _____ can be classified as a </a:t>
            </a:r>
            <a:r>
              <a:rPr i="1" b="1">
                <a:solidFill>
                  <a:srgbClr val="7030A0"/>
                </a:solidFill>
              </a:rPr>
              <a:t>cone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1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other object can be classified as a cone? Why?</a:t>
            </a:r>
            <a:r>
              <a:t>
</a:t>
            </a:r>
            <a:r>
              <a:rPr i="1"/>
              <a:t>A _____ can be classified as a cone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other object can be classified as a </a:t>
            </a:r>
            <a:r>
              <a:rPr b="1" sz="2800">
                <a:solidFill>
                  <a:srgbClr val="7030A0"/>
                </a:solidFill>
              </a:rPr>
              <a:t>cone</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